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2C9D8F5-128A-4120-9145-07A7153A3B90}" type="datetimeFigureOut">
              <a:rPr lang="en-US" smtClean="0"/>
              <a:pPr/>
              <a:t>10/2/2011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A39052-F213-4D81-AC2F-28BD74D1005D}"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C9D8F5-128A-4120-9145-07A7153A3B90}" type="datetimeFigureOut">
              <a:rPr lang="en-US" smtClean="0"/>
              <a:pPr/>
              <a:t>10/2/2011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A39052-F213-4D81-AC2F-28BD74D1005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C9D8F5-128A-4120-9145-07A7153A3B90}" type="datetimeFigureOut">
              <a:rPr lang="en-US" smtClean="0"/>
              <a:pPr/>
              <a:t>10/2/2011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A39052-F213-4D81-AC2F-28BD74D1005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C9D8F5-128A-4120-9145-07A7153A3B90}" type="datetimeFigureOut">
              <a:rPr lang="en-US" smtClean="0"/>
              <a:pPr/>
              <a:t>10/2/2011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A39052-F213-4D81-AC2F-28BD74D1005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C9D8F5-128A-4120-9145-07A7153A3B90}" type="datetimeFigureOut">
              <a:rPr lang="en-US" smtClean="0"/>
              <a:pPr/>
              <a:t>10/2/2011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4A39052-F213-4D81-AC2F-28BD74D1005D}"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2C9D8F5-128A-4120-9145-07A7153A3B90}" type="datetimeFigureOut">
              <a:rPr lang="en-US" smtClean="0"/>
              <a:pPr/>
              <a:t>10/2/2011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A39052-F213-4D81-AC2F-28BD74D1005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2C9D8F5-128A-4120-9145-07A7153A3B90}" type="datetimeFigureOut">
              <a:rPr lang="en-US" smtClean="0"/>
              <a:pPr/>
              <a:t>10/2/2011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4A39052-F213-4D81-AC2F-28BD74D1005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2C9D8F5-128A-4120-9145-07A7153A3B90}" type="datetimeFigureOut">
              <a:rPr lang="en-US" smtClean="0"/>
              <a:pPr/>
              <a:t>10/2/2011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4A39052-F213-4D81-AC2F-28BD74D1005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C9D8F5-128A-4120-9145-07A7153A3B90}" type="datetimeFigureOut">
              <a:rPr lang="en-US" smtClean="0"/>
              <a:pPr/>
              <a:t>10/2/2011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4A39052-F213-4D81-AC2F-28BD74D1005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C9D8F5-128A-4120-9145-07A7153A3B90}" type="datetimeFigureOut">
              <a:rPr lang="en-US" smtClean="0"/>
              <a:pPr/>
              <a:t>10/2/2011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A39052-F213-4D81-AC2F-28BD74D1005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C9D8F5-128A-4120-9145-07A7153A3B90}" type="datetimeFigureOut">
              <a:rPr lang="en-US" smtClean="0"/>
              <a:pPr/>
              <a:t>10/2/2011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4A39052-F213-4D81-AC2F-28BD74D1005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C9D8F5-128A-4120-9145-07A7153A3B90}" type="datetimeFigureOut">
              <a:rPr lang="en-US" smtClean="0"/>
              <a:pPr/>
              <a:t>10/2/2011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A39052-F213-4D81-AC2F-28BD74D1005D}"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81000"/>
            <a:ext cx="7772400" cy="1470025"/>
          </a:xfrm>
        </p:spPr>
        <p:txBody>
          <a:bodyPr/>
          <a:lstStyle/>
          <a:p>
            <a:r>
              <a:rPr lang="en-US" dirty="0" smtClean="0"/>
              <a:t>The TOMAHAWK CRUISE MISSILE</a:t>
            </a:r>
            <a:endParaRPr lang="en-US" dirty="0"/>
          </a:p>
        </p:txBody>
      </p:sp>
      <p:sp>
        <p:nvSpPr>
          <p:cNvPr id="3" name="Subtitle 2"/>
          <p:cNvSpPr>
            <a:spLocks noGrp="1"/>
          </p:cNvSpPr>
          <p:nvPr>
            <p:ph type="subTitle" idx="1"/>
          </p:nvPr>
        </p:nvSpPr>
        <p:spPr>
          <a:xfrm>
            <a:off x="1295400" y="1447800"/>
            <a:ext cx="6400800" cy="1752600"/>
          </a:xfrm>
        </p:spPr>
        <p:txBody>
          <a:bodyPr/>
          <a:lstStyle/>
          <a:p>
            <a:r>
              <a:rPr lang="en-US" dirty="0" smtClean="0">
                <a:solidFill>
                  <a:schemeClr val="tx1"/>
                </a:solidFill>
              </a:rPr>
              <a:t>By MATTEW </a:t>
            </a:r>
            <a:r>
              <a:rPr lang="en-US" dirty="0" smtClean="0">
                <a:solidFill>
                  <a:schemeClr val="tx1"/>
                </a:solidFill>
              </a:rPr>
              <a:t>PITTS</a:t>
            </a:r>
            <a:endParaRPr lang="en-US" dirty="0">
              <a:solidFill>
                <a:schemeClr val="tx1"/>
              </a:solidFill>
            </a:endParaRPr>
          </a:p>
        </p:txBody>
      </p:sp>
      <p:pic>
        <p:nvPicPr>
          <p:cNvPr id="1027" name="Picture 3"/>
          <p:cNvPicPr>
            <a:picLocks noChangeAspect="1" noChangeArrowheads="1"/>
          </p:cNvPicPr>
          <p:nvPr/>
        </p:nvPicPr>
        <p:blipFill>
          <a:blip r:embed="rId2" cstate="print"/>
          <a:srcRect/>
          <a:stretch>
            <a:fillRect/>
          </a:stretch>
        </p:blipFill>
        <p:spPr bwMode="auto">
          <a:xfrm>
            <a:off x="2209800" y="1981200"/>
            <a:ext cx="4591050" cy="46482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GENRE</a:t>
            </a:r>
            <a:endParaRPr lang="en-US" dirty="0"/>
          </a:p>
        </p:txBody>
      </p:sp>
      <p:sp>
        <p:nvSpPr>
          <p:cNvPr id="3" name="Content Placeholder 2"/>
          <p:cNvSpPr>
            <a:spLocks noGrp="1"/>
          </p:cNvSpPr>
          <p:nvPr>
            <p:ph idx="1"/>
          </p:nvPr>
        </p:nvSpPr>
        <p:spPr/>
        <p:txBody>
          <a:bodyPr/>
          <a:lstStyle/>
          <a:p>
            <a:pPr>
              <a:buNone/>
            </a:pPr>
            <a:r>
              <a:rPr lang="en-US" dirty="0" smtClean="0"/>
              <a:t>The genre of this book is informational </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3200400" y="2209800"/>
            <a:ext cx="2533650" cy="3952875"/>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t>
            </a:r>
            <a:r>
              <a:rPr lang="en-US" dirty="0" smtClean="0"/>
              <a:t>ummary</a:t>
            </a:r>
            <a:endParaRPr lang="en-US" dirty="0"/>
          </a:p>
        </p:txBody>
      </p:sp>
      <p:sp>
        <p:nvSpPr>
          <p:cNvPr id="3" name="Content Placeholder 2"/>
          <p:cNvSpPr>
            <a:spLocks noGrp="1"/>
          </p:cNvSpPr>
          <p:nvPr>
            <p:ph idx="1"/>
          </p:nvPr>
        </p:nvSpPr>
        <p:spPr>
          <a:xfrm>
            <a:off x="381000" y="1676400"/>
            <a:ext cx="8077200" cy="4525963"/>
          </a:xfrm>
        </p:spPr>
        <p:txBody>
          <a:bodyPr/>
          <a:lstStyle/>
          <a:p>
            <a:pPr>
              <a:buNone/>
            </a:pPr>
            <a:r>
              <a:rPr lang="en-US" dirty="0" smtClean="0"/>
              <a:t>This book the Tomahawk cruise missile will tell you how it was built.  It tells you where improvement is needed.  It tells you that its successes have helped the U.S.A put and end to evil plots </a:t>
            </a:r>
            <a:r>
              <a:rPr lang="en-US" smtClean="0"/>
              <a:t>against U.S.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a:t>
            </a:r>
            <a:endParaRPr lang="en-US" dirty="0"/>
          </a:p>
        </p:txBody>
      </p:sp>
      <p:sp>
        <p:nvSpPr>
          <p:cNvPr id="3" name="Content Placeholder 2"/>
          <p:cNvSpPr>
            <a:spLocks noGrp="1"/>
          </p:cNvSpPr>
          <p:nvPr>
            <p:ph idx="1"/>
          </p:nvPr>
        </p:nvSpPr>
        <p:spPr>
          <a:xfrm>
            <a:off x="381000" y="1524000"/>
            <a:ext cx="8229600" cy="4525963"/>
          </a:xfrm>
        </p:spPr>
        <p:txBody>
          <a:bodyPr/>
          <a:lstStyle/>
          <a:p>
            <a:pPr>
              <a:buNone/>
            </a:pPr>
            <a:r>
              <a:rPr lang="en-US" dirty="0" smtClean="0"/>
              <a:t> I recommend this book to my dad.  Because he is the one who got me </a:t>
            </a:r>
            <a:r>
              <a:rPr lang="en-US" dirty="0" smtClean="0"/>
              <a:t>started about military  history.</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
            </a:r>
            <a:r>
              <a:rPr lang="en-US" dirty="0" smtClean="0"/>
              <a:t>ictures</a:t>
            </a:r>
            <a:endParaRPr lang="en-US" dirty="0"/>
          </a:p>
        </p:txBody>
      </p:sp>
      <p:pic>
        <p:nvPicPr>
          <p:cNvPr id="4098" name="Picture 2"/>
          <p:cNvPicPr>
            <a:picLocks noChangeAspect="1" noChangeArrowheads="1"/>
          </p:cNvPicPr>
          <p:nvPr/>
        </p:nvPicPr>
        <p:blipFill>
          <a:blip r:embed="rId2" cstate="print"/>
          <a:srcRect/>
          <a:stretch>
            <a:fillRect/>
          </a:stretch>
        </p:blipFill>
        <p:spPr bwMode="auto">
          <a:xfrm>
            <a:off x="1295400" y="2209800"/>
            <a:ext cx="2190750" cy="3371850"/>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5105400" y="2133600"/>
            <a:ext cx="2181225" cy="334327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415</TotalTime>
  <Words>81</Words>
  <Application>Microsoft Office PowerPoint</Application>
  <PresentationFormat>On-screen Show (4:3)</PresentationFormat>
  <Paragraphs>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The TOMAHAWK CRUISE MISSILE</vt:lpstr>
      <vt:lpstr>GENRE</vt:lpstr>
      <vt:lpstr>Summary</vt:lpstr>
      <vt:lpstr>recommendation</vt:lpstr>
      <vt:lpstr>Pictures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TOMAHAWK CRUISE MISSILE</dc:title>
  <dc:creator>Chris Hafner</dc:creator>
  <cp:lastModifiedBy>Chris Hafner</cp:lastModifiedBy>
  <cp:revision>4</cp:revision>
  <dcterms:created xsi:type="dcterms:W3CDTF">2011-09-29T23:47:33Z</dcterms:created>
  <dcterms:modified xsi:type="dcterms:W3CDTF">2011-10-02T15:36:41Z</dcterms:modified>
</cp:coreProperties>
</file>